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67" r:id="rId4"/>
    <p:sldId id="257" r:id="rId5"/>
    <p:sldId id="258" r:id="rId6"/>
    <p:sldId id="270" r:id="rId7"/>
    <p:sldId id="259" r:id="rId8"/>
    <p:sldId id="260" r:id="rId9"/>
    <p:sldId id="261" r:id="rId10"/>
    <p:sldId id="262" r:id="rId11"/>
    <p:sldId id="263" r:id="rId12"/>
    <p:sldId id="266" r:id="rId13"/>
    <p:sldId id="269" r:id="rId14"/>
    <p:sldId id="264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1984-2A73-48A2-95DE-4AB740C0DD0E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EA1C-BADB-47B6-B086-5D00085EC8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1984-2A73-48A2-95DE-4AB740C0DD0E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EA1C-BADB-47B6-B086-5D00085EC8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1984-2A73-48A2-95DE-4AB740C0DD0E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EA1C-BADB-47B6-B086-5D00085EC8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1984-2A73-48A2-95DE-4AB740C0DD0E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EA1C-BADB-47B6-B086-5D00085EC8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1984-2A73-48A2-95DE-4AB740C0DD0E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EA1C-BADB-47B6-B086-5D00085EC8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1984-2A73-48A2-95DE-4AB740C0DD0E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EA1C-BADB-47B6-B086-5D00085EC8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1984-2A73-48A2-95DE-4AB740C0DD0E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EA1C-BADB-47B6-B086-5D00085EC8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1984-2A73-48A2-95DE-4AB740C0DD0E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EA1C-BADB-47B6-B086-5D00085EC8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1984-2A73-48A2-95DE-4AB740C0DD0E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EA1C-BADB-47B6-B086-5D00085EC8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1984-2A73-48A2-95DE-4AB740C0DD0E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EA1C-BADB-47B6-B086-5D00085EC8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1984-2A73-48A2-95DE-4AB740C0DD0E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EA1C-BADB-47B6-B086-5D00085EC8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E1984-2A73-48A2-95DE-4AB740C0DD0E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3EA1C-BADB-47B6-B086-5D00085EC8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partan-net.com/subscrib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Additional Equipment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Residents have the convenience of ordering additional equipment from Spartan-Net, instead of going to another store</a:t>
            </a:r>
          </a:p>
          <a:p>
            <a:endParaRPr lang="en-US" dirty="0" smtClean="0"/>
          </a:p>
          <a:p>
            <a:r>
              <a:rPr lang="en-US" dirty="0" smtClean="0"/>
              <a:t>Wi-Fi routers, Ethernet cords, Switches, Coax cables, RF remotes, </a:t>
            </a:r>
            <a:r>
              <a:rPr lang="en-US" dirty="0" err="1" smtClean="0"/>
              <a:t>etc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 Cart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User may review and edit their entire order</a:t>
            </a:r>
          </a:p>
          <a:p>
            <a:pPr lvl="1"/>
            <a:r>
              <a:rPr lang="en-US" dirty="0" smtClean="0"/>
              <a:t>Base Package</a:t>
            </a:r>
          </a:p>
          <a:p>
            <a:pPr lvl="1"/>
            <a:r>
              <a:rPr lang="en-US" dirty="0" smtClean="0"/>
              <a:t>Programming Upgrades</a:t>
            </a:r>
          </a:p>
          <a:p>
            <a:pPr lvl="1"/>
            <a:r>
              <a:rPr lang="en-US" dirty="0" smtClean="0"/>
              <a:t>Premium Upgrades</a:t>
            </a:r>
          </a:p>
          <a:p>
            <a:pPr lvl="1"/>
            <a:r>
              <a:rPr lang="en-US" dirty="0" smtClean="0"/>
              <a:t>International Packages</a:t>
            </a:r>
          </a:p>
          <a:p>
            <a:pPr lvl="1"/>
            <a:r>
              <a:rPr lang="en-US" dirty="0" smtClean="0"/>
              <a:t>Receivers</a:t>
            </a:r>
          </a:p>
          <a:p>
            <a:pPr lvl="1"/>
            <a:r>
              <a:rPr lang="en-US" dirty="0" smtClean="0"/>
              <a:t>Service Fees</a:t>
            </a:r>
          </a:p>
          <a:p>
            <a:pPr lvl="1"/>
            <a:r>
              <a:rPr lang="en-US" dirty="0" smtClean="0"/>
              <a:t>Additional Equipment</a:t>
            </a:r>
          </a:p>
          <a:p>
            <a:r>
              <a:rPr lang="en-US" dirty="0" smtClean="0"/>
              <a:t>Side tallies break down billing so user can understand their payments</a:t>
            </a:r>
          </a:p>
          <a:p>
            <a:pPr lvl="1"/>
            <a:r>
              <a:rPr lang="en-US" dirty="0" smtClean="0"/>
              <a:t>Base package billed by leasing office</a:t>
            </a:r>
          </a:p>
          <a:p>
            <a:pPr lvl="1"/>
            <a:r>
              <a:rPr lang="en-US" dirty="0"/>
              <a:t>Due at checkout to </a:t>
            </a:r>
            <a:r>
              <a:rPr lang="en-US" dirty="0" smtClean="0"/>
              <a:t>Spartan-Net</a:t>
            </a:r>
          </a:p>
          <a:p>
            <a:pPr lvl="1"/>
            <a:r>
              <a:rPr lang="en-US" dirty="0" smtClean="0"/>
              <a:t>Monthly DIRECTV estimate</a:t>
            </a:r>
          </a:p>
          <a:p>
            <a:pPr lvl="1"/>
            <a:r>
              <a:rPr lang="en-US" dirty="0"/>
              <a:t>Due at checkout to DIRECTV</a:t>
            </a:r>
          </a:p>
          <a:p>
            <a:pPr lvl="1"/>
            <a:endParaRPr lang="en-US" dirty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 Service Agreements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All necessary legal documents that apply to the order may be signed online</a:t>
            </a:r>
          </a:p>
          <a:p>
            <a:pPr lvl="1"/>
            <a:r>
              <a:rPr lang="en-US" dirty="0" smtClean="0"/>
              <a:t>Lease Addendum</a:t>
            </a:r>
          </a:p>
          <a:p>
            <a:pPr lvl="1"/>
            <a:r>
              <a:rPr lang="en-US" dirty="0" smtClean="0"/>
              <a:t> Subscriber Agreement</a:t>
            </a:r>
          </a:p>
          <a:p>
            <a:pPr lvl="1"/>
            <a:r>
              <a:rPr lang="en-US" dirty="0" smtClean="0"/>
              <a:t>DIRECTV MDU Agreement</a:t>
            </a:r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User must agree to the documents in order to proceed</a:t>
            </a:r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User has access to all legal documents through My Account at www.spartan-net.com</a:t>
            </a:r>
          </a:p>
          <a:p>
            <a:pPr lvl="0"/>
            <a:endParaRPr lang="en-US" dirty="0">
              <a:solidFill>
                <a:prstClr val="black"/>
              </a:solidFill>
            </a:endParaRP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 Schedule Pick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User may choose a date to either pick up their ready equipment at our office or schedule an installation appointment </a:t>
            </a:r>
          </a:p>
          <a:p>
            <a:pPr lvl="1"/>
            <a:r>
              <a:rPr lang="en-US" dirty="0" smtClean="0"/>
              <a:t>Installation appointments will be extremely limited or unavailable during changeover</a:t>
            </a:r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Pick Up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Equipment will be ready for pick up as soon as the following business day</a:t>
            </a:r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Installation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An appointment with a two hour window may be set for a technician to set up equipment</a:t>
            </a:r>
          </a:p>
          <a:p>
            <a:pPr lvl="2"/>
            <a:r>
              <a:rPr lang="en-US" dirty="0" smtClean="0">
                <a:solidFill>
                  <a:prstClr val="black"/>
                </a:solidFill>
              </a:rPr>
              <a:t>Ex. The tech will arrive between 10:00am-12:00pm</a:t>
            </a:r>
            <a:endParaRPr lang="en-US" dirty="0">
              <a:solidFill>
                <a:prstClr val="black"/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prstClr val="black"/>
              </a:solidFill>
            </a:endParaRP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9. Make Your Payment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Checkout summary details that charges that are due for immediate payment</a:t>
            </a:r>
          </a:p>
          <a:p>
            <a:pPr lvl="1"/>
            <a:r>
              <a:rPr lang="en-US" dirty="0" smtClean="0"/>
              <a:t>Ex. Receiver fees, activation fee, routers, installation fees etc.</a:t>
            </a:r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Credit card payment information</a:t>
            </a:r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Credit card billing address</a:t>
            </a:r>
            <a:endParaRPr lang="en-US" dirty="0">
              <a:solidFill>
                <a:prstClr val="black"/>
              </a:solidFill>
            </a:endParaRP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 Submitted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User will receive an order confirmation number</a:t>
            </a:r>
          </a:p>
          <a:p>
            <a:r>
              <a:rPr lang="en-US" dirty="0" smtClean="0"/>
              <a:t>The order will be submitted to the         Spartan-Net team </a:t>
            </a:r>
            <a:r>
              <a:rPr lang="en-US" smtClean="0"/>
              <a:t>for processing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69183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Benefits of Online Subscription</a:t>
            </a:r>
          </a:p>
          <a:p>
            <a:r>
              <a:rPr lang="en-US" dirty="0" smtClean="0"/>
              <a:t>Review Subscription Process</a:t>
            </a:r>
          </a:p>
          <a:p>
            <a:r>
              <a:rPr lang="en-US" dirty="0" smtClean="0"/>
              <a:t>Live Demo of Online Subscription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296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Enhancing the Customer </a:t>
            </a:r>
            <a:br>
              <a:rPr lang="en-US" dirty="0" smtClean="0"/>
            </a:br>
            <a:r>
              <a:rPr lang="en-US" dirty="0" smtClean="0"/>
              <a:t>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8862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Convenient</a:t>
            </a:r>
          </a:p>
          <a:p>
            <a:pPr lvl="1"/>
            <a:r>
              <a:rPr lang="en-US" dirty="0" smtClean="0"/>
              <a:t>Residents can order services at their own pace without feeling the rush of move in day</a:t>
            </a:r>
          </a:p>
          <a:p>
            <a:pPr lvl="1"/>
            <a:r>
              <a:rPr lang="en-US" dirty="0" smtClean="0"/>
              <a:t>Their service can be active at move in because they have placed their order in advance</a:t>
            </a:r>
          </a:p>
          <a:p>
            <a:r>
              <a:rPr lang="en-US" dirty="0" smtClean="0"/>
              <a:t>Informative</a:t>
            </a:r>
          </a:p>
          <a:p>
            <a:pPr lvl="1"/>
            <a:r>
              <a:rPr lang="en-US" dirty="0" smtClean="0"/>
              <a:t>Typical challenge of explaining contracts and promotional pricing is removed as these are clearly explained in the order process</a:t>
            </a:r>
          </a:p>
          <a:p>
            <a:pPr lvl="1"/>
            <a:r>
              <a:rPr lang="en-US" dirty="0" smtClean="0"/>
              <a:t>User acknowledges their order choices</a:t>
            </a:r>
          </a:p>
          <a:p>
            <a:r>
              <a:rPr lang="en-US" dirty="0"/>
              <a:t>Efficient</a:t>
            </a:r>
          </a:p>
          <a:p>
            <a:pPr lvl="1"/>
            <a:r>
              <a:rPr lang="en-US" dirty="0"/>
              <a:t>Reliable data directly from the source rather than </a:t>
            </a:r>
            <a:r>
              <a:rPr lang="en-US" dirty="0" err="1"/>
              <a:t>Yardi</a:t>
            </a:r>
            <a:endParaRPr lang="en-US" dirty="0"/>
          </a:p>
          <a:p>
            <a:pPr lvl="2"/>
            <a:r>
              <a:rPr lang="en-US" dirty="0"/>
              <a:t>Ex. Jane Doe- - Removed, John Doe (s/l)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</a:t>
            </a:r>
            <a:r>
              <a:rPr lang="en-US" dirty="0"/>
              <a:t>a</a:t>
            </a:r>
            <a:r>
              <a:rPr lang="en-US" dirty="0" smtClean="0"/>
              <a:t>n Account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hlinkClick r:id="rId2"/>
              </a:rPr>
              <a:t>www.spartan-net.com/subscribe</a:t>
            </a:r>
            <a:endParaRPr lang="en-US" dirty="0" smtClean="0"/>
          </a:p>
          <a:p>
            <a:pPr lvl="1"/>
            <a:r>
              <a:rPr lang="en-US" dirty="0" smtClean="0"/>
              <a:t>Create an Account or Continue your Order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Create an account </a:t>
            </a:r>
          </a:p>
          <a:p>
            <a:pPr lvl="1"/>
            <a:r>
              <a:rPr lang="en-US" dirty="0" smtClean="0"/>
              <a:t>New users will enter their information</a:t>
            </a:r>
          </a:p>
          <a:p>
            <a:pPr lvl="2"/>
            <a:r>
              <a:rPr lang="en-US" dirty="0" smtClean="0"/>
              <a:t>Name</a:t>
            </a:r>
          </a:p>
          <a:p>
            <a:pPr lvl="2"/>
            <a:r>
              <a:rPr lang="en-US" dirty="0" smtClean="0"/>
              <a:t>Contact</a:t>
            </a:r>
          </a:p>
          <a:p>
            <a:pPr lvl="2"/>
            <a:r>
              <a:rPr lang="en-US" dirty="0" smtClean="0"/>
              <a:t>Location</a:t>
            </a:r>
          </a:p>
          <a:p>
            <a:pPr lvl="1"/>
            <a:r>
              <a:rPr lang="en-US" dirty="0" smtClean="0"/>
              <a:t>Verify registration via e-mail</a:t>
            </a:r>
          </a:p>
          <a:p>
            <a:pPr lvl="2"/>
            <a:r>
              <a:rPr lang="en-US" dirty="0" smtClean="0"/>
              <a:t>Simply click the link in the confirmation email </a:t>
            </a:r>
          </a:p>
          <a:p>
            <a:pPr lvl="2"/>
            <a:r>
              <a:rPr lang="en-US" dirty="0" smtClean="0"/>
              <a:t>Link directs them to Step 1 in the order process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Account Profile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 smtClean="0"/>
              <a:t>Additional contact information</a:t>
            </a:r>
          </a:p>
          <a:p>
            <a:pPr marL="800100" lvl="3" indent="-342900"/>
            <a:r>
              <a:rPr lang="en-US" dirty="0" smtClean="0"/>
              <a:t>Preferred method of communication</a:t>
            </a:r>
          </a:p>
          <a:p>
            <a:pPr marL="342900" lvl="2" indent="-342900"/>
            <a:r>
              <a:rPr lang="en-US" dirty="0" smtClean="0"/>
              <a:t>Security question</a:t>
            </a:r>
          </a:p>
          <a:p>
            <a:pPr marL="342900" lvl="2" indent="-342900"/>
            <a:r>
              <a:rPr lang="en-US" dirty="0" smtClean="0"/>
              <a:t>Lease information</a:t>
            </a:r>
          </a:p>
          <a:p>
            <a:pPr marL="800100" lvl="3" indent="-342900"/>
            <a:r>
              <a:rPr lang="en-US" dirty="0" smtClean="0"/>
              <a:t>Lease type collected</a:t>
            </a:r>
          </a:p>
          <a:p>
            <a:pPr marL="800100" lvl="3" indent="-342900"/>
            <a:r>
              <a:rPr lang="en-US" dirty="0"/>
              <a:t>Lease begin &amp; end </a:t>
            </a:r>
            <a:r>
              <a:rPr lang="en-US" dirty="0" smtClean="0"/>
              <a:t>date</a:t>
            </a:r>
          </a:p>
          <a:p>
            <a:pPr marL="342900" lvl="2" indent="-342900"/>
            <a:r>
              <a:rPr lang="en-US" dirty="0" smtClean="0"/>
              <a:t>Additional Occupants</a:t>
            </a:r>
          </a:p>
          <a:p>
            <a:pPr marL="800100" lvl="3" indent="-342900"/>
            <a:r>
              <a:rPr lang="en-US" dirty="0" smtClean="0"/>
              <a:t>Roommate information: Name, Phone, Email, Relationship</a:t>
            </a:r>
          </a:p>
          <a:p>
            <a:pPr marL="800100" lvl="3" indent="-342900"/>
            <a:r>
              <a:rPr lang="en-US" dirty="0" smtClean="0"/>
              <a:t>Option to set authorized users</a:t>
            </a:r>
          </a:p>
          <a:p>
            <a:pPr marL="800100" lvl="3" indent="-342900"/>
            <a:r>
              <a:rPr lang="en-US" dirty="0" smtClean="0"/>
              <a:t>Option to notify occupant of the order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Authorized v. Non-authorized Users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Authorized Users</a:t>
            </a:r>
          </a:p>
          <a:p>
            <a:pPr lvl="1"/>
            <a:r>
              <a:rPr lang="en-US" dirty="0" smtClean="0"/>
              <a:t>Have access to billing</a:t>
            </a:r>
          </a:p>
          <a:p>
            <a:pPr lvl="1"/>
            <a:r>
              <a:rPr lang="en-US" dirty="0" smtClean="0"/>
              <a:t>Ability to add, upgrade, or remove services</a:t>
            </a:r>
          </a:p>
          <a:p>
            <a:pPr lvl="1"/>
            <a:r>
              <a:rPr lang="en-US" dirty="0" smtClean="0"/>
              <a:t>May add additional users</a:t>
            </a:r>
          </a:p>
          <a:p>
            <a:pPr lvl="1"/>
            <a:r>
              <a:rPr lang="en-US" dirty="0" smtClean="0"/>
              <a:t>May register devices</a:t>
            </a:r>
          </a:p>
          <a:p>
            <a:pPr lvl="1"/>
            <a:r>
              <a:rPr lang="en-US" dirty="0" smtClean="0"/>
              <a:t>Have access to tickets</a:t>
            </a:r>
          </a:p>
          <a:p>
            <a:pPr lvl="1"/>
            <a:r>
              <a:rPr lang="en-US" dirty="0" smtClean="0"/>
              <a:t>Has the ability to Adjust the order</a:t>
            </a:r>
          </a:p>
          <a:p>
            <a:r>
              <a:rPr lang="en-US" dirty="0" smtClean="0"/>
              <a:t>Non-authorized Users</a:t>
            </a:r>
          </a:p>
          <a:p>
            <a:pPr lvl="1"/>
            <a:r>
              <a:rPr lang="en-US" dirty="0" smtClean="0"/>
              <a:t>May register devices</a:t>
            </a:r>
          </a:p>
          <a:p>
            <a:pPr lvl="1"/>
            <a:r>
              <a:rPr lang="en-US" dirty="0" smtClean="0"/>
              <a:t>Have access to tickets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80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Select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Service options automatically display what is offered at the user’s particular community or Unit</a:t>
            </a:r>
          </a:p>
          <a:p>
            <a:pPr lvl="1"/>
            <a:r>
              <a:rPr lang="en-US" dirty="0" smtClean="0"/>
              <a:t>Included as an amenity v. an additional lease fee</a:t>
            </a:r>
          </a:p>
          <a:p>
            <a:pPr lvl="1"/>
            <a:r>
              <a:rPr lang="en-US" dirty="0" smtClean="0"/>
              <a:t>Sold as the Technology Package or A la carte</a:t>
            </a:r>
          </a:p>
          <a:p>
            <a:pPr lvl="1"/>
            <a:r>
              <a:rPr lang="en-US" dirty="0" smtClean="0"/>
              <a:t>Correct base channel package displayed</a:t>
            </a:r>
          </a:p>
          <a:p>
            <a:pPr lvl="2"/>
            <a:r>
              <a:rPr lang="en-US" dirty="0" smtClean="0"/>
              <a:t>Ex. Family, Entertainment, Choice, Choice + HBO</a:t>
            </a:r>
          </a:p>
          <a:p>
            <a:r>
              <a:rPr lang="en-US" dirty="0" smtClean="0"/>
              <a:t>If DIRECTV is selected, the user will be required to tell us how many TVs will require programming</a:t>
            </a:r>
          </a:p>
          <a:p>
            <a:r>
              <a:rPr lang="en-US" dirty="0" smtClean="0"/>
              <a:t>If Internet only is chosen the user will move forward to Step 5 in the order process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DIRECTV Receivers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User is able to choose which type of receivers they would like </a:t>
            </a:r>
          </a:p>
          <a:p>
            <a:r>
              <a:rPr lang="en-US" dirty="0" smtClean="0"/>
              <a:t>Features, terms, promotions, &amp; pricing are clearly explained</a:t>
            </a:r>
          </a:p>
          <a:p>
            <a:pPr lvl="1"/>
            <a:r>
              <a:rPr lang="en-US" dirty="0" smtClean="0"/>
              <a:t>Pop ups describe receiver capabilities, service fees, 12-month commitments for premium receivers, and promotional discounts for new DIRECTV customers</a:t>
            </a:r>
          </a:p>
          <a:p>
            <a:r>
              <a:rPr lang="en-US" dirty="0" smtClean="0"/>
              <a:t>Charges are broken down to explain bill</a:t>
            </a:r>
          </a:p>
          <a:p>
            <a:pPr lvl="1"/>
            <a:r>
              <a:rPr lang="en-US" dirty="0" smtClean="0"/>
              <a:t>Base package: paid to leasing office</a:t>
            </a:r>
          </a:p>
          <a:p>
            <a:pPr lvl="1"/>
            <a:r>
              <a:rPr lang="en-US" dirty="0" smtClean="0"/>
              <a:t>Monthly DIRECTV Bill: estimate of DIRECTV monthly charges</a:t>
            </a:r>
          </a:p>
          <a:p>
            <a:pPr lvl="1"/>
            <a:r>
              <a:rPr lang="en-US" dirty="0" smtClean="0"/>
              <a:t>Due at Checkout: one-time payment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DIRECTV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User has the option to add on channels for the full DIRECTV experience</a:t>
            </a:r>
          </a:p>
          <a:p>
            <a:pPr lvl="1"/>
            <a:r>
              <a:rPr lang="en-US" dirty="0" smtClean="0"/>
              <a:t>Pop ups show all channels included in each particular package</a:t>
            </a:r>
          </a:p>
          <a:p>
            <a:pPr lvl="2"/>
            <a:r>
              <a:rPr lang="en-US" dirty="0" smtClean="0"/>
              <a:t>Base package upgrades</a:t>
            </a:r>
          </a:p>
          <a:p>
            <a:pPr lvl="2"/>
            <a:r>
              <a:rPr lang="en-US" dirty="0" smtClean="0"/>
              <a:t>Premium movie and sports channels </a:t>
            </a:r>
          </a:p>
          <a:p>
            <a:pPr lvl="2"/>
            <a:r>
              <a:rPr lang="en-US" dirty="0" smtClean="0"/>
              <a:t>International packages</a:t>
            </a:r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Charges are shown in the billing breakdown as  programming upgrades are added to their order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751</TotalTime>
  <Words>694</Words>
  <Application>Microsoft Office PowerPoint</Application>
  <PresentationFormat>On-screen Show (4:3)</PresentationFormat>
  <Paragraphs>111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Today’s Agenda</vt:lpstr>
      <vt:lpstr>Enhancing the Customer  Experience</vt:lpstr>
      <vt:lpstr>Creating an Account</vt:lpstr>
      <vt:lpstr>1. Account Profile</vt:lpstr>
      <vt:lpstr>Authorized v. Non-authorized Users</vt:lpstr>
      <vt:lpstr>2. Select Services</vt:lpstr>
      <vt:lpstr>3. DIRECTV Receivers</vt:lpstr>
      <vt:lpstr>4. DIRECTV Programming</vt:lpstr>
      <vt:lpstr>5. Additional Equipment</vt:lpstr>
      <vt:lpstr>6. Cart Summary</vt:lpstr>
      <vt:lpstr>7. Service Agreements</vt:lpstr>
      <vt:lpstr>8. Schedule Pick Up</vt:lpstr>
      <vt:lpstr>9. Make Your Payment</vt:lpstr>
      <vt:lpstr>Order Submitted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Subscription</dc:title>
  <dc:creator>Lynne Cook</dc:creator>
  <cp:lastModifiedBy>Tammy Ashley</cp:lastModifiedBy>
  <cp:revision>30</cp:revision>
  <dcterms:created xsi:type="dcterms:W3CDTF">2014-06-23T20:48:09Z</dcterms:created>
  <dcterms:modified xsi:type="dcterms:W3CDTF">2014-07-30T13:15:44Z</dcterms:modified>
</cp:coreProperties>
</file>